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62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29BEA-0415-4941-8331-905FAA479BE1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435BE-A2A0-4999-BFF9-0455CC8B652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92035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9931" y="0"/>
            <a:ext cx="854070" cy="1124744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81750"/>
            <a:ext cx="11525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371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727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456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15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9869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132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24656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65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9278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1454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484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72839-1D3D-4FB7-ACD1-74F46D324C5B}" type="datetimeFigureOut">
              <a:rPr lang="fr-BE" smtClean="0"/>
              <a:t>28/10/2015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59F8-8B23-4935-98CD-9A488C99DE3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19809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51520" y="1340768"/>
            <a:ext cx="876667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000" b="1" dirty="0" smtClean="0">
                <a:solidFill>
                  <a:schemeClr val="bg1"/>
                </a:solidFill>
              </a:rPr>
              <a:t>Les SFC, qu’est-ce que c’est?</a:t>
            </a:r>
          </a:p>
          <a:p>
            <a:endParaRPr lang="fr-BE" dirty="0" smtClean="0">
              <a:solidFill>
                <a:schemeClr val="bg1"/>
              </a:solidFill>
            </a:endParaRPr>
          </a:p>
          <a:p>
            <a:r>
              <a:rPr lang="fr-BE" sz="2000" b="1" dirty="0" smtClean="0">
                <a:solidFill>
                  <a:schemeClr val="bg1"/>
                </a:solidFill>
              </a:rPr>
              <a:t>= Compétences </a:t>
            </a:r>
            <a:r>
              <a:rPr lang="fr-BE" sz="2000" b="1" dirty="0">
                <a:solidFill>
                  <a:schemeClr val="bg1"/>
                </a:solidFill>
              </a:rPr>
              <a:t>professionnelles non techniques</a:t>
            </a:r>
            <a:endParaRPr lang="fr-BE" sz="2000" b="1" dirty="0" smtClean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b="1" dirty="0" err="1" smtClean="0">
                <a:solidFill>
                  <a:schemeClr val="bg1"/>
                </a:solidFill>
              </a:rPr>
              <a:t>Contributionnelles</a:t>
            </a:r>
            <a:r>
              <a:rPr lang="fr-BE" dirty="0" smtClean="0">
                <a:solidFill>
                  <a:schemeClr val="bg1"/>
                </a:solidFill>
              </a:rPr>
              <a:t> : organisation - participation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b="1" dirty="0" smtClean="0">
                <a:solidFill>
                  <a:schemeClr val="bg1"/>
                </a:solidFill>
              </a:rPr>
              <a:t>Sociales</a:t>
            </a:r>
            <a:r>
              <a:rPr lang="fr-BE" dirty="0" smtClean="0">
                <a:solidFill>
                  <a:schemeClr val="bg1"/>
                </a:solidFill>
              </a:rPr>
              <a:t> : sociabilité – communication – travail d’équipe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b="1" dirty="0" smtClean="0">
                <a:solidFill>
                  <a:schemeClr val="bg1"/>
                </a:solidFill>
              </a:rPr>
              <a:t>Méthodologiques</a:t>
            </a:r>
            <a:r>
              <a:rPr lang="fr-BE" dirty="0" smtClean="0">
                <a:solidFill>
                  <a:schemeClr val="bg1"/>
                </a:solidFill>
              </a:rPr>
              <a:t> : adaptabilité – autonomie – planification – analyse</a:t>
            </a:r>
          </a:p>
          <a:p>
            <a:pPr lvl="1"/>
            <a:r>
              <a:rPr lang="fr-BE" dirty="0" smtClean="0">
                <a:solidFill>
                  <a:schemeClr val="bg1"/>
                </a:solidFill>
              </a:rPr>
              <a:t>(Modèle de </a:t>
            </a:r>
            <a:r>
              <a:rPr lang="fr-BE" dirty="0" err="1" smtClean="0">
                <a:solidFill>
                  <a:schemeClr val="bg1"/>
                </a:solidFill>
              </a:rPr>
              <a:t>Bunk</a:t>
            </a:r>
            <a:r>
              <a:rPr lang="fr-BE" dirty="0" smtClean="0">
                <a:solidFill>
                  <a:schemeClr val="bg1"/>
                </a:solidFill>
              </a:rPr>
              <a:t>)</a:t>
            </a:r>
          </a:p>
          <a:p>
            <a:pPr lvl="1"/>
            <a:endParaRPr lang="fr-BE" dirty="0" smtClean="0">
              <a:solidFill>
                <a:schemeClr val="bg1"/>
              </a:solidFill>
            </a:endParaRPr>
          </a:p>
          <a:p>
            <a:pPr lvl="1"/>
            <a:r>
              <a:rPr lang="fr-BE" i="1" dirty="0" err="1">
                <a:solidFill>
                  <a:schemeClr val="bg1"/>
                </a:solidFill>
              </a:rPr>
              <a:t>Syn</a:t>
            </a:r>
            <a:r>
              <a:rPr lang="fr-BE" dirty="0">
                <a:solidFill>
                  <a:schemeClr val="bg1"/>
                </a:solidFill>
              </a:rPr>
              <a:t>: Compétences transversales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dirty="0">
              <a:solidFill>
                <a:schemeClr val="bg1"/>
              </a:solidFill>
            </a:endParaRPr>
          </a:p>
          <a:p>
            <a:pPr lvl="1"/>
            <a:r>
              <a:rPr lang="fr-FR" i="1" dirty="0">
                <a:solidFill>
                  <a:schemeClr val="bg1"/>
                </a:solidFill>
              </a:rPr>
              <a:t>«Il revient à la formation professionnelle, entre autres, d’organiser la mobilisation de ces compétences et de les rendre opérationnelles, </a:t>
            </a:r>
            <a:r>
              <a:rPr lang="fr-FR" b="1" i="1" dirty="0">
                <a:solidFill>
                  <a:schemeClr val="bg1"/>
                </a:solidFill>
              </a:rPr>
              <a:t>sans pour autant qu’elles ne deviennent des éléments de contrôle social et de sélection sociale des travailleurs</a:t>
            </a:r>
            <a:r>
              <a:rPr lang="fr-FR" i="1" dirty="0" smtClean="0">
                <a:solidFill>
                  <a:schemeClr val="bg1"/>
                </a:solidFill>
              </a:rPr>
              <a:t>.» Conseil de l’Education et de la Formation - 2008</a:t>
            </a:r>
            <a:endParaRPr lang="fr-BE" dirty="0">
              <a:solidFill>
                <a:schemeClr val="bg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r-BE" dirty="0" smtClean="0">
              <a:solidFill>
                <a:schemeClr val="bg1"/>
              </a:solidFill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52894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748"/>
          <a:stretch/>
        </p:blipFill>
        <p:spPr bwMode="auto">
          <a:xfrm>
            <a:off x="2429280" y="4725144"/>
            <a:ext cx="4032448" cy="1231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49327" b="28268"/>
          <a:stretch/>
        </p:blipFill>
        <p:spPr bwMode="auto">
          <a:xfrm>
            <a:off x="2429280" y="1597856"/>
            <a:ext cx="2043408" cy="3127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73" r="-873" b="28454"/>
          <a:stretch/>
        </p:blipFill>
        <p:spPr bwMode="auto">
          <a:xfrm>
            <a:off x="4484880" y="1597856"/>
            <a:ext cx="2016224" cy="3119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195736" y="1597856"/>
            <a:ext cx="4536504" cy="45674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" name="Ellipse 7"/>
          <p:cNvSpPr/>
          <p:nvPr/>
        </p:nvSpPr>
        <p:spPr>
          <a:xfrm>
            <a:off x="2195736" y="-387424"/>
            <a:ext cx="4590992" cy="1451216"/>
          </a:xfrm>
          <a:prstGeom prst="ellipse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Emplo</a:t>
            </a:r>
            <a:r>
              <a:rPr lang="fr-FR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i durable</a:t>
            </a:r>
            <a:endParaRPr lang="fr-F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280" y="2483025"/>
            <a:ext cx="4032448" cy="4359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839328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08 -0.35684 L 0.01024 -1.09227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3677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95</Words>
  <Application>Microsoft Office PowerPoint</Application>
  <PresentationFormat>Affichage à l'écran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Le Forem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Administrateur</dc:creator>
  <cp:lastModifiedBy>Administrateur</cp:lastModifiedBy>
  <cp:revision>16</cp:revision>
  <dcterms:created xsi:type="dcterms:W3CDTF">2015-10-23T12:50:20Z</dcterms:created>
  <dcterms:modified xsi:type="dcterms:W3CDTF">2015-10-28T16:10:10Z</dcterms:modified>
</cp:coreProperties>
</file>